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5" r:id="rId4"/>
    <p:sldId id="266" r:id="rId5"/>
    <p:sldId id="267" r:id="rId6"/>
    <p:sldId id="268" r:id="rId7"/>
    <p:sldId id="269" r:id="rId8"/>
  </p:sldIdLst>
  <p:sldSz cx="12192000" cy="6858000"/>
  <p:notesSz cx="6858000" cy="9144000"/>
  <p:custDataLst>
    <p:tags r:id="rId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74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32CD2E-333A-77F7-33E0-AE4FD082E148}" v="18" dt="2022-04-30T03:59:13.715"/>
    <p1510:client id="{5C37F0E9-293B-4489-B4FA-1EAEB377BC7E}" v="5" dt="2022-04-29T21:29:48.931"/>
    <p1510:client id="{BA4D8147-7E6A-3C23-8373-9D05C1913137}" v="1" dt="2022-04-30T04:57:46.196"/>
    <p1510:client id="{E4BD4866-A140-DB49-A230-ED8AB5CEACED}" v="449" dt="2022-04-30T05:20:30.3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 varScale="1">
        <p:scale>
          <a:sx n="102" d="100"/>
          <a:sy n="102" d="100"/>
        </p:scale>
        <p:origin x="9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tags" Target="tags/tag1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2022/5/2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1Sek3Y4pgDo?feature=oembe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1155" y="130175"/>
            <a:ext cx="379603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DB1E0E8-F5E2-9040-B353-F97D38ED2DB4}"/>
              </a:ext>
            </a:extLst>
          </p:cNvPr>
          <p:cNvSpPr txBox="1"/>
          <p:nvPr/>
        </p:nvSpPr>
        <p:spPr>
          <a:xfrm>
            <a:off x="6096000" y="1348608"/>
            <a:ext cx="59413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b="1">
                <a:solidFill>
                  <a:schemeClr val="bg1"/>
                </a:solidFill>
              </a:rPr>
              <a:t>Problems</a:t>
            </a:r>
            <a:r>
              <a:rPr kumimoji="1" lang="zh-CN" altLang="en-US" sz="2400" b="1">
                <a:solidFill>
                  <a:schemeClr val="bg1"/>
                </a:solidFill>
              </a:rPr>
              <a:t> </a:t>
            </a:r>
            <a:r>
              <a:rPr kumimoji="1" lang="en-US" altLang="zh-CN" sz="2400" b="1">
                <a:solidFill>
                  <a:schemeClr val="bg1"/>
                </a:solidFill>
              </a:rPr>
              <a:t>of</a:t>
            </a:r>
            <a:r>
              <a:rPr kumimoji="1" lang="zh-CN" altLang="en-US" sz="2400" b="1">
                <a:solidFill>
                  <a:schemeClr val="bg1"/>
                </a:solidFill>
              </a:rPr>
              <a:t> </a:t>
            </a:r>
            <a:r>
              <a:rPr kumimoji="1" lang="en-US" altLang="zh-CN" sz="2400" b="1">
                <a:solidFill>
                  <a:schemeClr val="bg1"/>
                </a:solidFill>
              </a:rPr>
              <a:t>current</a:t>
            </a:r>
            <a:r>
              <a:rPr kumimoji="1" lang="zh-CN" altLang="en-US" sz="2400" b="1">
                <a:solidFill>
                  <a:schemeClr val="bg1"/>
                </a:solidFill>
              </a:rPr>
              <a:t> </a:t>
            </a:r>
            <a:r>
              <a:rPr kumimoji="1" lang="en-US" altLang="zh-CN" sz="2400" b="1">
                <a:solidFill>
                  <a:schemeClr val="bg1"/>
                </a:solidFill>
              </a:rPr>
              <a:t>online</a:t>
            </a:r>
            <a:r>
              <a:rPr kumimoji="1" lang="zh-CN" altLang="en-US" sz="2400" b="1">
                <a:solidFill>
                  <a:schemeClr val="bg1"/>
                </a:solidFill>
              </a:rPr>
              <a:t> </a:t>
            </a:r>
            <a:r>
              <a:rPr kumimoji="1" lang="en-US" altLang="zh-CN" sz="2400" b="1">
                <a:solidFill>
                  <a:schemeClr val="bg1"/>
                </a:solidFill>
              </a:rPr>
              <a:t>game</a:t>
            </a:r>
            <a:r>
              <a:rPr kumimoji="1" lang="zh-CN" altLang="en-US" sz="2400" b="1">
                <a:solidFill>
                  <a:schemeClr val="bg1"/>
                </a:solidFill>
              </a:rPr>
              <a:t> </a:t>
            </a:r>
            <a:r>
              <a:rPr kumimoji="1" lang="en-US" altLang="zh-CN" sz="2400" b="1">
                <a:solidFill>
                  <a:schemeClr val="bg1"/>
                </a:solidFill>
              </a:rPr>
              <a:t>platforms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400">
                <a:solidFill>
                  <a:schemeClr val="bg1"/>
                </a:solidFill>
              </a:rPr>
              <a:t>Too</a:t>
            </a:r>
            <a:r>
              <a:rPr kumimoji="1" lang="zh-CN" altLang="en-US" sz="2400">
                <a:solidFill>
                  <a:schemeClr val="bg1"/>
                </a:solidFill>
              </a:rPr>
              <a:t> </a:t>
            </a:r>
            <a:r>
              <a:rPr kumimoji="1" lang="en-US" altLang="zh-CN" sz="2400">
                <a:solidFill>
                  <a:schemeClr val="bg1"/>
                </a:solidFill>
              </a:rPr>
              <a:t>many</a:t>
            </a:r>
            <a:r>
              <a:rPr kumimoji="1" lang="zh-CN" altLang="en-US" sz="2400">
                <a:solidFill>
                  <a:schemeClr val="bg1"/>
                </a:solidFill>
              </a:rPr>
              <a:t> </a:t>
            </a:r>
            <a:r>
              <a:rPr kumimoji="1" lang="en-US" altLang="zh-CN" sz="2400">
                <a:solidFill>
                  <a:schemeClr val="bg1"/>
                </a:solidFill>
              </a:rPr>
              <a:t>:</a:t>
            </a:r>
            <a:r>
              <a:rPr kumimoji="1" lang="zh-CN" altLang="en-US" sz="2400">
                <a:solidFill>
                  <a:schemeClr val="bg1"/>
                </a:solidFill>
              </a:rPr>
              <a:t> </a:t>
            </a:r>
            <a:r>
              <a:rPr lang="en-US" altLang="zh-CN" sz="2400">
                <a:solidFill>
                  <a:schemeClr val="bg1"/>
                </a:solidFill>
              </a:rPr>
              <a:t>Xbox,</a:t>
            </a:r>
            <a:r>
              <a:rPr kumimoji="1" lang="zh-CN" altLang="en-US" sz="2400">
                <a:solidFill>
                  <a:schemeClr val="bg1"/>
                </a:solidFill>
              </a:rPr>
              <a:t> </a:t>
            </a:r>
            <a:r>
              <a:rPr kumimoji="1" lang="en-US" altLang="zh-CN" sz="2400">
                <a:solidFill>
                  <a:schemeClr val="bg1"/>
                </a:solidFill>
              </a:rPr>
              <a:t>Origin,</a:t>
            </a:r>
            <a:r>
              <a:rPr kumimoji="1" lang="zh-CN" altLang="en-US" sz="2400">
                <a:solidFill>
                  <a:schemeClr val="bg1"/>
                </a:solidFill>
              </a:rPr>
              <a:t> </a:t>
            </a:r>
            <a:r>
              <a:rPr kumimoji="1" lang="en-US" altLang="zh-CN" sz="2400">
                <a:solidFill>
                  <a:schemeClr val="bg1"/>
                </a:solidFill>
              </a:rPr>
              <a:t>GOG…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400">
                <a:solidFill>
                  <a:schemeClr val="bg1"/>
                </a:solidFill>
              </a:rPr>
              <a:t>High</a:t>
            </a:r>
            <a:r>
              <a:rPr kumimoji="1" lang="zh-CN" altLang="en-US" sz="2400">
                <a:solidFill>
                  <a:schemeClr val="bg1"/>
                </a:solidFill>
              </a:rPr>
              <a:t> </a:t>
            </a:r>
            <a:r>
              <a:rPr kumimoji="1" lang="en-US" altLang="zh-CN" sz="2400">
                <a:solidFill>
                  <a:schemeClr val="bg1"/>
                </a:solidFill>
              </a:rPr>
              <a:t>prices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24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b="1">
                <a:solidFill>
                  <a:schemeClr val="bg1"/>
                </a:solidFill>
              </a:rPr>
              <a:t>Solution</a:t>
            </a:r>
            <a:r>
              <a:rPr kumimoji="1" lang="zh-CN" altLang="en-US" sz="2400" b="1">
                <a:solidFill>
                  <a:schemeClr val="bg1"/>
                </a:solidFill>
              </a:rPr>
              <a:t> </a:t>
            </a:r>
            <a:r>
              <a:rPr lang="zh-CN" altLang="en-US" sz="2400"/>
              <a:t>👉</a:t>
            </a:r>
            <a:r>
              <a:rPr lang="zh-CN" altLang="en-US"/>
              <a:t> </a:t>
            </a:r>
            <a:r>
              <a:rPr kumimoji="1" lang="zh-CN" altLang="en-US" sz="2400" b="1">
                <a:solidFill>
                  <a:schemeClr val="bg1"/>
                </a:solidFill>
              </a:rPr>
              <a:t> </a:t>
            </a:r>
            <a:r>
              <a:rPr kumimoji="1" lang="en-US" altLang="zh-CN" sz="2400" b="1">
                <a:solidFill>
                  <a:schemeClr val="bg1"/>
                </a:solidFill>
              </a:rPr>
              <a:t>Friday</a:t>
            </a:r>
            <a:r>
              <a:rPr kumimoji="1" lang="zh-CN" altLang="en-US" sz="2400" b="1">
                <a:solidFill>
                  <a:schemeClr val="bg1"/>
                </a:solidFill>
              </a:rPr>
              <a:t> </a:t>
            </a:r>
            <a:r>
              <a:rPr kumimoji="1" lang="en-US" altLang="zh-CN" sz="2400" b="1">
                <a:solidFill>
                  <a:schemeClr val="bg1"/>
                </a:solidFill>
              </a:rPr>
              <a:t>Night</a:t>
            </a:r>
            <a:r>
              <a:rPr kumimoji="1" lang="zh-CN" altLang="en-US" sz="2400" b="1">
                <a:solidFill>
                  <a:schemeClr val="bg1"/>
                </a:solidFill>
              </a:rPr>
              <a:t> </a:t>
            </a:r>
            <a:r>
              <a:rPr kumimoji="1" lang="en-US" altLang="zh-CN" sz="2400" b="1">
                <a:solidFill>
                  <a:schemeClr val="bg1"/>
                </a:solidFill>
              </a:rPr>
              <a:t>one-stop</a:t>
            </a:r>
            <a:r>
              <a:rPr kumimoji="1" lang="zh-CN" altLang="en-US" sz="2400" b="1">
                <a:solidFill>
                  <a:schemeClr val="bg1"/>
                </a:solidFill>
              </a:rPr>
              <a:t> </a:t>
            </a:r>
            <a:r>
              <a:rPr kumimoji="1" lang="en-US" altLang="zh-CN" sz="2400" b="1">
                <a:solidFill>
                  <a:schemeClr val="bg1"/>
                </a:solidFill>
              </a:rPr>
              <a:t>platform</a:t>
            </a:r>
            <a:r>
              <a:rPr kumimoji="1" lang="zh-CN" altLang="en-US" sz="2400" b="1">
                <a:solidFill>
                  <a:schemeClr val="bg1"/>
                </a:solidFill>
              </a:rPr>
              <a:t> </a:t>
            </a:r>
            <a:endParaRPr kumimoji="1" lang="en-US" altLang="zh-CN" sz="2400" b="1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400">
                <a:solidFill>
                  <a:schemeClr val="bg1"/>
                </a:solidFill>
              </a:rPr>
              <a:t>Collection</a:t>
            </a:r>
            <a:r>
              <a:rPr kumimoji="1" lang="zh-CN" altLang="en-US" sz="2400">
                <a:solidFill>
                  <a:schemeClr val="bg1"/>
                </a:solidFill>
              </a:rPr>
              <a:t> </a:t>
            </a:r>
            <a:r>
              <a:rPr kumimoji="1" lang="en-US" altLang="zh-CN" sz="2400">
                <a:solidFill>
                  <a:schemeClr val="bg1"/>
                </a:solidFill>
              </a:rPr>
              <a:t>of</a:t>
            </a:r>
            <a:r>
              <a:rPr kumimoji="1" lang="zh-CN" altLang="en-US" sz="2400">
                <a:solidFill>
                  <a:schemeClr val="bg1"/>
                </a:solidFill>
              </a:rPr>
              <a:t> </a:t>
            </a:r>
            <a:r>
              <a:rPr kumimoji="1" lang="en-US" altLang="zh-CN" sz="2400">
                <a:solidFill>
                  <a:schemeClr val="bg1"/>
                </a:solidFill>
              </a:rPr>
              <a:t>popular</a:t>
            </a:r>
            <a:r>
              <a:rPr kumimoji="1" lang="zh-CN" altLang="en-US" sz="2400">
                <a:solidFill>
                  <a:schemeClr val="bg1"/>
                </a:solidFill>
              </a:rPr>
              <a:t> </a:t>
            </a:r>
            <a:r>
              <a:rPr kumimoji="1" lang="en-US" altLang="zh-CN" sz="2400">
                <a:solidFill>
                  <a:schemeClr val="bg1"/>
                </a:solidFill>
              </a:rPr>
              <a:t>games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400">
                <a:solidFill>
                  <a:schemeClr val="bg1"/>
                </a:solidFill>
              </a:rPr>
              <a:t>Affordable</a:t>
            </a:r>
            <a:r>
              <a:rPr kumimoji="1" lang="zh-CN" altLang="en-US" sz="2400">
                <a:solidFill>
                  <a:schemeClr val="bg1"/>
                </a:solidFill>
              </a:rPr>
              <a:t> </a:t>
            </a:r>
            <a:r>
              <a:rPr kumimoji="1" lang="en-US" altLang="zh-CN" sz="2400">
                <a:solidFill>
                  <a:schemeClr val="bg1"/>
                </a:solidFill>
              </a:rPr>
              <a:t>price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400">
                <a:solidFill>
                  <a:schemeClr val="bg1"/>
                </a:solidFill>
              </a:rPr>
              <a:t>Players</a:t>
            </a:r>
            <a:r>
              <a:rPr kumimoji="1" lang="zh-CN" altLang="en-US" sz="2400">
                <a:solidFill>
                  <a:schemeClr val="bg1"/>
                </a:solidFill>
              </a:rPr>
              <a:t> </a:t>
            </a:r>
            <a:r>
              <a:rPr kumimoji="1" lang="en-US" altLang="zh-CN" sz="2400">
                <a:solidFill>
                  <a:schemeClr val="bg1"/>
                </a:solidFill>
              </a:rPr>
              <a:t>community</a:t>
            </a:r>
          </a:p>
        </p:txBody>
      </p:sp>
      <p:pic>
        <p:nvPicPr>
          <p:cNvPr id="3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5B46246A-09E9-1068-2672-CB49F5A5B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55" y="1230823"/>
            <a:ext cx="5590176" cy="330600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89D8F4E-4301-034A-9E7C-17EA07485DC9}"/>
              </a:ext>
            </a:extLst>
          </p:cNvPr>
          <p:cNvSpPr txBox="1"/>
          <p:nvPr/>
        </p:nvSpPr>
        <p:spPr>
          <a:xfrm>
            <a:off x="0" y="6573936"/>
            <a:ext cx="5720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>
                <a:solidFill>
                  <a:schemeClr val="tx2"/>
                </a:solidFill>
              </a:rPr>
              <a:t>https://</a:t>
            </a:r>
            <a:r>
              <a:rPr kumimoji="1" lang="en-US" altLang="zh-CN" sz="1400" err="1">
                <a:solidFill>
                  <a:schemeClr val="tx2"/>
                </a:solidFill>
              </a:rPr>
              <a:t>financesonline.com</a:t>
            </a:r>
            <a:r>
              <a:rPr kumimoji="1" lang="en-US" altLang="zh-CN" sz="1400">
                <a:solidFill>
                  <a:schemeClr val="tx2"/>
                </a:solidFill>
              </a:rPr>
              <a:t>/number-of-gamers-worldwide/</a:t>
            </a:r>
            <a:endParaRPr kumimoji="1" lang="zh-CN" altLang="en-US" sz="140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1155" y="130175"/>
            <a:ext cx="10115550" cy="7372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4200" b="1">
                <a:solidFill>
                  <a:schemeClr val="bg1">
                    <a:lumMod val="95000"/>
                  </a:schemeClr>
                </a:solidFill>
                <a:ea typeface="微软雅黑"/>
                <a:sym typeface="+mn-ea"/>
              </a:rPr>
              <a:t>Architecture &amp; Technology Stack</a:t>
            </a:r>
            <a:endParaRPr lang="en-US" altLang="zh-CN" sz="4200" b="1">
              <a:solidFill>
                <a:schemeClr val="bg1">
                  <a:lumMod val="95000"/>
                </a:schemeClr>
              </a:solidFill>
              <a:ea typeface="微软雅黑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C3853AA-6328-AF48-8D24-2BAD5C6A593C}"/>
              </a:ext>
            </a:extLst>
          </p:cNvPr>
          <p:cNvSpPr txBox="1"/>
          <p:nvPr/>
        </p:nvSpPr>
        <p:spPr>
          <a:xfrm>
            <a:off x="791604" y="1223191"/>
            <a:ext cx="3730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800" b="1">
                <a:solidFill>
                  <a:schemeClr val="bg1"/>
                </a:solidFill>
              </a:rPr>
              <a:t>Architecture</a:t>
            </a:r>
            <a:r>
              <a:rPr kumimoji="1" lang="zh-CN" altLang="en-US" sz="2800" b="1">
                <a:solidFill>
                  <a:schemeClr val="bg1"/>
                </a:solidFill>
              </a:rPr>
              <a:t> </a:t>
            </a:r>
            <a:r>
              <a:rPr kumimoji="1" lang="en-US" altLang="zh-CN" sz="2800" b="1">
                <a:solidFill>
                  <a:schemeClr val="bg1"/>
                </a:solidFill>
              </a:rPr>
              <a:t>-</a:t>
            </a:r>
            <a:r>
              <a:rPr kumimoji="1" lang="zh-CN" altLang="en-US" sz="2800" b="1">
                <a:solidFill>
                  <a:schemeClr val="bg1"/>
                </a:solidFill>
              </a:rPr>
              <a:t> </a:t>
            </a:r>
            <a:r>
              <a:rPr kumimoji="1" lang="en-US" altLang="zh-CN" sz="2800" b="1">
                <a:solidFill>
                  <a:schemeClr val="bg1"/>
                </a:solidFill>
              </a:rPr>
              <a:t>MVC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3BAAB1-03AE-BF43-9B81-2DBCE047B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39" y="2025132"/>
            <a:ext cx="3406239" cy="374686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5852227-7586-FC49-B3A8-7AEF51305F87}"/>
              </a:ext>
            </a:extLst>
          </p:cNvPr>
          <p:cNvSpPr txBox="1"/>
          <p:nvPr/>
        </p:nvSpPr>
        <p:spPr>
          <a:xfrm>
            <a:off x="5176034" y="1223191"/>
            <a:ext cx="6708494" cy="35394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800" b="1">
                <a:solidFill>
                  <a:schemeClr val="bg1"/>
                </a:solidFill>
              </a:rPr>
              <a:t>Technology</a:t>
            </a:r>
            <a:r>
              <a:rPr kumimoji="1" lang="zh-CN" altLang="en-US" sz="2800" b="1">
                <a:solidFill>
                  <a:schemeClr val="bg1"/>
                </a:solidFill>
              </a:rPr>
              <a:t> </a:t>
            </a:r>
            <a:r>
              <a:rPr kumimoji="1" lang="en-US" altLang="zh-CN" sz="2800" b="1">
                <a:solidFill>
                  <a:schemeClr val="bg1"/>
                </a:solidFill>
              </a:rPr>
              <a:t>stack</a:t>
            </a:r>
            <a:r>
              <a:rPr kumimoji="1" lang="zh-CN" altLang="en-US" sz="2800" b="1">
                <a:solidFill>
                  <a:schemeClr val="bg1"/>
                </a:solidFill>
              </a:rPr>
              <a:t> </a:t>
            </a:r>
            <a:r>
              <a:rPr kumimoji="1" lang="en-US" altLang="zh-CN" sz="2800" b="1">
                <a:solidFill>
                  <a:schemeClr val="bg1"/>
                </a:solidFill>
              </a:rPr>
              <a:t>–</a:t>
            </a:r>
            <a:r>
              <a:rPr kumimoji="1" lang="zh-CN" altLang="en-US" sz="2800" b="1">
                <a:solidFill>
                  <a:schemeClr val="bg1"/>
                </a:solidFill>
              </a:rPr>
              <a:t> </a:t>
            </a:r>
            <a:r>
              <a:rPr kumimoji="1" lang="en-US" altLang="zh-CN" sz="2800" b="1">
                <a:solidFill>
                  <a:schemeClr val="bg1"/>
                </a:solidFill>
              </a:rPr>
              <a:t>MERN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kumimoji="1" lang="en-US" altLang="zh-CN" sz="280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en-US" altLang="zh-CN" sz="2800">
                <a:solidFill>
                  <a:schemeClr val="bg1"/>
                </a:solidFill>
              </a:rPr>
              <a:t>Frontend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kumimoji="1" lang="en-US" altLang="zh-CN" sz="280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en-US" altLang="zh-CN" sz="2800">
                <a:solidFill>
                  <a:schemeClr val="bg1"/>
                </a:solidFill>
              </a:rPr>
              <a:t>API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kumimoji="1" lang="en-US" altLang="zh-CN" sz="2800">
              <a:solidFill>
                <a:schemeClr val="bg1"/>
              </a:solidFill>
              <a:ea typeface="微软雅黑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en-US" altLang="zh-CN" sz="2800">
                <a:solidFill>
                  <a:schemeClr val="bg1"/>
                </a:solidFill>
                <a:ea typeface="微软雅黑"/>
              </a:rPr>
              <a:t>Backend</a:t>
            </a:r>
            <a:r>
              <a:rPr kumimoji="1" lang="zh-CN" altLang="en-US" sz="2800">
                <a:solidFill>
                  <a:schemeClr val="bg1"/>
                </a:solidFill>
                <a:ea typeface="微软雅黑"/>
              </a:rPr>
              <a:t>                                       </a:t>
            </a:r>
            <a:r>
              <a:rPr kumimoji="1" lang="en-US" altLang="zh-CN" sz="2800">
                <a:solidFill>
                  <a:schemeClr val="bg1"/>
                </a:solidFill>
                <a:ea typeface="微软雅黑"/>
              </a:rPr>
              <a:t>Express</a:t>
            </a:r>
            <a:endParaRPr lang="en-US" altLang="zh-CN" sz="2800">
              <a:solidFill>
                <a:schemeClr val="bg1"/>
              </a:solidFill>
              <a:ea typeface="微软雅黑"/>
              <a:cs typeface="Calibri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kumimoji="1" lang="en-US" altLang="zh-CN" sz="280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A5DF6B3-C4B2-E045-AB71-AA4B6BF63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625" y="1983011"/>
            <a:ext cx="828000" cy="72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5CDE310-ECBD-4841-9510-F4BD04E28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7290" y="1983011"/>
            <a:ext cx="753750" cy="72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8E4370B-0283-E544-A98D-3C714A320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6343" y="2870810"/>
            <a:ext cx="720000" cy="72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3C7DC50-88B4-9C42-ACCD-E5C4372EB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7530" y="3288295"/>
            <a:ext cx="1204308" cy="166340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8F8A0AA-524C-8644-B175-BDE43D91BC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2675" y="3762461"/>
            <a:ext cx="1176731" cy="7200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E67227A-D9C2-B24F-9ECF-D465C384ADBD}"/>
              </a:ext>
            </a:extLst>
          </p:cNvPr>
          <p:cNvSpPr txBox="1"/>
          <p:nvPr/>
        </p:nvSpPr>
        <p:spPr>
          <a:xfrm>
            <a:off x="33146" y="6573936"/>
            <a:ext cx="5931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>
                <a:solidFill>
                  <a:schemeClr val="tx2"/>
                </a:solidFill>
              </a:rPr>
              <a:t>https://</a:t>
            </a:r>
            <a:r>
              <a:rPr kumimoji="1" lang="en-US" altLang="zh-CN" sz="1400" err="1">
                <a:solidFill>
                  <a:schemeClr val="tx2"/>
                </a:solidFill>
              </a:rPr>
              <a:t>en.wikipedia.org</a:t>
            </a:r>
            <a:r>
              <a:rPr kumimoji="1" lang="en-US" altLang="zh-CN" sz="1400">
                <a:solidFill>
                  <a:schemeClr val="tx2"/>
                </a:solidFill>
              </a:rPr>
              <a:t>/wiki/Model%E2%80%93view%E2%80%93controller</a:t>
            </a:r>
            <a:endParaRPr kumimoji="1" lang="zh-CN" altLang="en-US" sz="1400">
              <a:solidFill>
                <a:schemeClr val="tx2"/>
              </a:solidFill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75AF51D-8927-CB4C-95CF-FF85A9FE27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66705" y="1947011"/>
            <a:ext cx="792000" cy="79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>
            <a:extLst>
              <a:ext uri="{FF2B5EF4-FFF2-40B4-BE49-F238E27FC236}">
                <a16:creationId xmlns:a16="http://schemas.microsoft.com/office/drawing/2014/main" id="{248E3D31-EDCF-E94A-921C-5FFFDC0F21B3}"/>
              </a:ext>
            </a:extLst>
          </p:cNvPr>
          <p:cNvSpPr/>
          <p:nvPr/>
        </p:nvSpPr>
        <p:spPr>
          <a:xfrm>
            <a:off x="8909832" y="1995154"/>
            <a:ext cx="3168000" cy="288000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E0E584C0-0177-374A-8A00-A4BE05993188}"/>
              </a:ext>
            </a:extLst>
          </p:cNvPr>
          <p:cNvSpPr/>
          <p:nvPr/>
        </p:nvSpPr>
        <p:spPr>
          <a:xfrm>
            <a:off x="803817" y="5247603"/>
            <a:ext cx="3168000" cy="288000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45A9DB77-3550-E145-BCDE-1871974F5DA8}"/>
              </a:ext>
            </a:extLst>
          </p:cNvPr>
          <p:cNvSpPr/>
          <p:nvPr/>
        </p:nvSpPr>
        <p:spPr>
          <a:xfrm>
            <a:off x="5156116" y="4694917"/>
            <a:ext cx="2340000" cy="28800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6A64562C-5FEA-9341-992C-18C1C3E028D6}"/>
              </a:ext>
            </a:extLst>
          </p:cNvPr>
          <p:cNvSpPr/>
          <p:nvPr/>
        </p:nvSpPr>
        <p:spPr>
          <a:xfrm>
            <a:off x="803817" y="4959603"/>
            <a:ext cx="2340000" cy="28800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55633901-80C9-1B4B-B940-BE47251CFEBF}"/>
              </a:ext>
            </a:extLst>
          </p:cNvPr>
          <p:cNvSpPr/>
          <p:nvPr/>
        </p:nvSpPr>
        <p:spPr>
          <a:xfrm>
            <a:off x="8715466" y="1151912"/>
            <a:ext cx="2340000" cy="28800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B093D1CF-33AD-4F45-A200-32817CD20D40}"/>
              </a:ext>
            </a:extLst>
          </p:cNvPr>
          <p:cNvSpPr/>
          <p:nvPr/>
        </p:nvSpPr>
        <p:spPr>
          <a:xfrm>
            <a:off x="4967776" y="1105118"/>
            <a:ext cx="2340000" cy="28800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51155" y="130175"/>
            <a:ext cx="3477234" cy="7372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4200" b="1">
                <a:solidFill>
                  <a:schemeClr val="bg1">
                    <a:lumMod val="95000"/>
                  </a:schemeClr>
                </a:solidFill>
                <a:ea typeface="微软雅黑"/>
                <a:sym typeface="+mn-ea"/>
              </a:rPr>
              <a:t>Data Model</a:t>
            </a:r>
            <a:endParaRPr lang="en-US" altLang="zh-CN" sz="4200" b="1">
              <a:solidFill>
                <a:schemeClr val="bg1">
                  <a:lumMod val="95000"/>
                </a:schemeClr>
              </a:solidFill>
              <a:sym typeface="+mn-ea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C0C0478B-675E-BD42-938D-E09ABCD53B3F}"/>
              </a:ext>
            </a:extLst>
          </p:cNvPr>
          <p:cNvSpPr/>
          <p:nvPr/>
        </p:nvSpPr>
        <p:spPr>
          <a:xfrm>
            <a:off x="549662" y="1043354"/>
            <a:ext cx="1629508" cy="4337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/>
              <a:t>USERS</a:t>
            </a:r>
            <a:endParaRPr kumimoji="1" lang="zh-CN" altLang="en-US" b="1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23CD886-0EFB-454B-B156-7A1BA637E6CD}"/>
              </a:ext>
            </a:extLst>
          </p:cNvPr>
          <p:cNvSpPr txBox="1"/>
          <p:nvPr/>
        </p:nvSpPr>
        <p:spPr>
          <a:xfrm>
            <a:off x="549662" y="1477108"/>
            <a:ext cx="286200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solidFill>
                  <a:schemeClr val="bg1"/>
                </a:solidFill>
              </a:rPr>
              <a:t>{</a:t>
            </a:r>
          </a:p>
          <a:p>
            <a:r>
              <a:rPr kumimoji="1" lang="en-US" altLang="zh-CN">
                <a:solidFill>
                  <a:schemeClr val="bg1"/>
                </a:solidFill>
              </a:rPr>
              <a:t>    _id: </a:t>
            </a:r>
            <a:r>
              <a:rPr kumimoji="1" lang="en-US" altLang="zh-CN" err="1">
                <a:solidFill>
                  <a:schemeClr val="bg1"/>
                </a:solidFill>
              </a:rPr>
              <a:t>ObjectId</a:t>
            </a:r>
            <a:r>
              <a:rPr kumimoji="1" lang="en-US" altLang="zh-CN">
                <a:solidFill>
                  <a:schemeClr val="bg1"/>
                </a:solidFill>
              </a:rPr>
              <a:t>(“USER1”),</a:t>
            </a:r>
          </a:p>
          <a:p>
            <a:r>
              <a:rPr kumimoji="1" lang="en-US" altLang="zh-CN">
                <a:solidFill>
                  <a:schemeClr val="bg1"/>
                </a:solidFill>
              </a:rPr>
              <a:t>    username: “Admin”,</a:t>
            </a:r>
          </a:p>
          <a:p>
            <a:r>
              <a:rPr kumimoji="1" lang="en-US" altLang="zh-CN">
                <a:solidFill>
                  <a:schemeClr val="bg1"/>
                </a:solidFill>
              </a:rPr>
              <a:t>    email: “</a:t>
            </a:r>
            <a:r>
              <a:rPr kumimoji="1" lang="en-US" altLang="zh-CN" err="1">
                <a:solidFill>
                  <a:schemeClr val="bg1"/>
                </a:solidFill>
              </a:rPr>
              <a:t>admin@test.com</a:t>
            </a:r>
            <a:r>
              <a:rPr kumimoji="1" lang="en-US" altLang="zh-CN">
                <a:solidFill>
                  <a:schemeClr val="bg1"/>
                </a:solidFill>
              </a:rPr>
              <a:t>”,</a:t>
            </a:r>
          </a:p>
          <a:p>
            <a:r>
              <a:rPr kumimoji="1" lang="en-US" altLang="zh-CN">
                <a:solidFill>
                  <a:schemeClr val="bg1"/>
                </a:solidFill>
              </a:rPr>
              <a:t>    password: “123456”,</a:t>
            </a:r>
          </a:p>
          <a:p>
            <a:r>
              <a:rPr kumimoji="1" lang="en-US" altLang="zh-CN">
                <a:solidFill>
                  <a:schemeClr val="bg1"/>
                </a:solidFill>
              </a:rPr>
              <a:t>    </a:t>
            </a:r>
            <a:r>
              <a:rPr kumimoji="1" lang="en-US" altLang="zh-CN" err="1">
                <a:solidFill>
                  <a:schemeClr val="bg1"/>
                </a:solidFill>
              </a:rPr>
              <a:t>isAdmin</a:t>
            </a:r>
            <a:r>
              <a:rPr kumimoji="1" lang="en-US" altLang="zh-CN">
                <a:solidFill>
                  <a:schemeClr val="bg1"/>
                </a:solidFill>
              </a:rPr>
              <a:t>: true</a:t>
            </a:r>
          </a:p>
          <a:p>
            <a:r>
              <a:rPr kumimoji="1" lang="en-US" altLang="zh-CN">
                <a:solidFill>
                  <a:schemeClr val="bg1"/>
                </a:solidFill>
              </a:rPr>
              <a:t>}</a:t>
            </a:r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3BBF3AD9-D044-B14B-937B-2F5C9E386AE7}"/>
              </a:ext>
            </a:extLst>
          </p:cNvPr>
          <p:cNvSpPr/>
          <p:nvPr/>
        </p:nvSpPr>
        <p:spPr>
          <a:xfrm>
            <a:off x="8433324" y="128959"/>
            <a:ext cx="1629508" cy="4337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/>
              <a:t>ORDERS</a:t>
            </a:r>
            <a:endParaRPr kumimoji="1" lang="zh-CN" altLang="en-US" b="1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AA25547-A799-384E-8DD1-3A909309B9D3}"/>
              </a:ext>
            </a:extLst>
          </p:cNvPr>
          <p:cNvSpPr txBox="1"/>
          <p:nvPr/>
        </p:nvSpPr>
        <p:spPr>
          <a:xfrm>
            <a:off x="8433324" y="562713"/>
            <a:ext cx="368883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solidFill>
                  <a:schemeClr val="bg1"/>
                </a:solidFill>
              </a:rPr>
              <a:t>{</a:t>
            </a:r>
          </a:p>
          <a:p>
            <a:r>
              <a:rPr kumimoji="1" lang="en-US" altLang="zh-CN">
                <a:solidFill>
                  <a:schemeClr val="bg1"/>
                </a:solidFill>
              </a:rPr>
              <a:t>    _id: </a:t>
            </a:r>
            <a:r>
              <a:rPr kumimoji="1" lang="en-US" altLang="zh-CN" err="1">
                <a:solidFill>
                  <a:schemeClr val="bg1"/>
                </a:solidFill>
              </a:rPr>
              <a:t>ObjectId</a:t>
            </a:r>
            <a:r>
              <a:rPr kumimoji="1" lang="en-US" altLang="zh-CN">
                <a:solidFill>
                  <a:schemeClr val="bg1"/>
                </a:solidFill>
              </a:rPr>
              <a:t>(“ORDER1”),</a:t>
            </a:r>
          </a:p>
          <a:p>
            <a:r>
              <a:rPr kumimoji="1" lang="en-US" altLang="zh-CN">
                <a:solidFill>
                  <a:schemeClr val="bg1"/>
                </a:solidFill>
              </a:rPr>
              <a:t>    user: </a:t>
            </a:r>
            <a:r>
              <a:rPr kumimoji="1" lang="en-US" altLang="zh-CN" err="1">
                <a:solidFill>
                  <a:schemeClr val="bg1"/>
                </a:solidFill>
              </a:rPr>
              <a:t>ObjectId</a:t>
            </a:r>
            <a:r>
              <a:rPr kumimoji="1" lang="en-US" altLang="zh-CN">
                <a:solidFill>
                  <a:schemeClr val="bg1"/>
                </a:solidFill>
              </a:rPr>
              <a:t>(“USER1”),</a:t>
            </a:r>
          </a:p>
          <a:p>
            <a:r>
              <a:rPr kumimoji="1" lang="en-US" altLang="zh-CN">
                <a:solidFill>
                  <a:schemeClr val="bg1"/>
                </a:solidFill>
              </a:rPr>
              <a:t>    </a:t>
            </a:r>
            <a:r>
              <a:rPr kumimoji="1" lang="en-US" altLang="zh-CN" err="1">
                <a:solidFill>
                  <a:schemeClr val="bg1"/>
                </a:solidFill>
              </a:rPr>
              <a:t>orderItems</a:t>
            </a:r>
            <a:r>
              <a:rPr kumimoji="1" lang="en-US" altLang="zh-CN">
                <a:solidFill>
                  <a:schemeClr val="bg1"/>
                </a:solidFill>
              </a:rPr>
              <a:t>: [</a:t>
            </a:r>
          </a:p>
          <a:p>
            <a:r>
              <a:rPr kumimoji="1" lang="en-US" altLang="zh-CN">
                <a:solidFill>
                  <a:schemeClr val="bg1"/>
                </a:solidFill>
              </a:rPr>
              <a:t>        {</a:t>
            </a:r>
          </a:p>
          <a:p>
            <a:r>
              <a:rPr kumimoji="1" lang="zh-CN" altLang="en-US">
                <a:solidFill>
                  <a:schemeClr val="bg1"/>
                </a:solidFill>
              </a:rPr>
              <a:t>        </a:t>
            </a:r>
            <a:r>
              <a:rPr kumimoji="1" lang="en-US" altLang="zh-CN">
                <a:solidFill>
                  <a:schemeClr val="bg1"/>
                </a:solidFill>
              </a:rPr>
              <a:t>product: </a:t>
            </a:r>
            <a:r>
              <a:rPr kumimoji="1" lang="en-US" altLang="zh-CN" err="1">
                <a:solidFill>
                  <a:schemeClr val="bg1"/>
                </a:solidFill>
              </a:rPr>
              <a:t>ObjectId</a:t>
            </a:r>
            <a:r>
              <a:rPr kumimoji="1" lang="en-US" altLang="zh-CN">
                <a:solidFill>
                  <a:schemeClr val="bg1"/>
                </a:solidFill>
              </a:rPr>
              <a:t>(“PRODUCT1”),</a:t>
            </a:r>
          </a:p>
          <a:p>
            <a:r>
              <a:rPr kumimoji="1" lang="en-US" altLang="zh-CN">
                <a:solidFill>
                  <a:schemeClr val="bg1"/>
                </a:solidFill>
              </a:rPr>
              <a:t>        name: “</a:t>
            </a:r>
            <a:r>
              <a:rPr kumimoji="1" lang="en-US" altLang="zh-CN" err="1">
                <a:solidFill>
                  <a:schemeClr val="bg1"/>
                </a:solidFill>
              </a:rPr>
              <a:t>DayZ</a:t>
            </a:r>
            <a:r>
              <a:rPr kumimoji="1" lang="en-US" altLang="zh-CN">
                <a:solidFill>
                  <a:schemeClr val="bg1"/>
                </a:solidFill>
              </a:rPr>
              <a:t>”,</a:t>
            </a:r>
          </a:p>
          <a:p>
            <a:r>
              <a:rPr kumimoji="1" lang="en-US" altLang="zh-CN">
                <a:solidFill>
                  <a:schemeClr val="bg1"/>
                </a:solidFill>
              </a:rPr>
              <a:t>        qty: 1,</a:t>
            </a:r>
          </a:p>
          <a:p>
            <a:r>
              <a:rPr kumimoji="1" lang="en-US" altLang="zh-CN">
                <a:solidFill>
                  <a:schemeClr val="bg1"/>
                </a:solidFill>
              </a:rPr>
              <a:t>        cover: ”</a:t>
            </a:r>
            <a:r>
              <a:rPr kumimoji="1" lang="en-US" altLang="zh-CN" err="1">
                <a:solidFill>
                  <a:schemeClr val="bg1"/>
                </a:solidFill>
              </a:rPr>
              <a:t>cover.jpg</a:t>
            </a:r>
            <a:r>
              <a:rPr kumimoji="1" lang="en-US" altLang="zh-CN">
                <a:solidFill>
                  <a:schemeClr val="bg1"/>
                </a:solidFill>
              </a:rPr>
              <a:t>”,</a:t>
            </a:r>
          </a:p>
          <a:p>
            <a:r>
              <a:rPr kumimoji="1" lang="en-US" altLang="zh-CN">
                <a:solidFill>
                  <a:schemeClr val="bg1"/>
                </a:solidFill>
              </a:rPr>
              <a:t>        price: 71.08</a:t>
            </a:r>
          </a:p>
          <a:p>
            <a:r>
              <a:rPr kumimoji="1" lang="zh-CN" altLang="en-US">
                <a:solidFill>
                  <a:schemeClr val="bg1"/>
                </a:solidFill>
              </a:rPr>
              <a:t>        </a:t>
            </a:r>
            <a:r>
              <a:rPr kumimoji="1" lang="en-US" altLang="zh-CN">
                <a:solidFill>
                  <a:schemeClr val="bg1"/>
                </a:solidFill>
              </a:rPr>
              <a:t>}</a:t>
            </a:r>
          </a:p>
          <a:p>
            <a:r>
              <a:rPr kumimoji="1" lang="en-US" altLang="zh-CN">
                <a:solidFill>
                  <a:schemeClr val="bg1"/>
                </a:solidFill>
              </a:rPr>
              <a:t>    ],</a:t>
            </a:r>
          </a:p>
          <a:p>
            <a:r>
              <a:rPr kumimoji="1" lang="en-US" altLang="zh-CN">
                <a:solidFill>
                  <a:schemeClr val="bg1"/>
                </a:solidFill>
              </a:rPr>
              <a:t>    </a:t>
            </a:r>
            <a:r>
              <a:rPr kumimoji="1" lang="en-US" altLang="zh-CN" err="1">
                <a:solidFill>
                  <a:schemeClr val="bg1"/>
                </a:solidFill>
              </a:rPr>
              <a:t>totalPrice</a:t>
            </a:r>
            <a:r>
              <a:rPr kumimoji="1" lang="en-US" altLang="zh-CN">
                <a:solidFill>
                  <a:schemeClr val="bg1"/>
                </a:solidFill>
              </a:rPr>
              <a:t>: 79.61,</a:t>
            </a:r>
          </a:p>
          <a:p>
            <a:r>
              <a:rPr kumimoji="1" lang="en-US" altLang="zh-CN">
                <a:solidFill>
                  <a:schemeClr val="bg1"/>
                </a:solidFill>
              </a:rPr>
              <a:t>    </a:t>
            </a:r>
            <a:r>
              <a:rPr kumimoji="1" lang="en-US" altLang="zh-CN" err="1">
                <a:solidFill>
                  <a:schemeClr val="bg1"/>
                </a:solidFill>
              </a:rPr>
              <a:t>isPaid</a:t>
            </a:r>
            <a:r>
              <a:rPr kumimoji="1" lang="en-US" altLang="zh-CN">
                <a:solidFill>
                  <a:schemeClr val="bg1"/>
                </a:solidFill>
              </a:rPr>
              <a:t>: true,</a:t>
            </a:r>
          </a:p>
          <a:p>
            <a:r>
              <a:rPr kumimoji="1" lang="zh-CN" altLang="en-US">
                <a:solidFill>
                  <a:schemeClr val="bg1"/>
                </a:solidFill>
              </a:rPr>
              <a:t>    </a:t>
            </a:r>
            <a:r>
              <a:rPr kumimoji="1" lang="en-US" altLang="zh-CN" err="1">
                <a:solidFill>
                  <a:schemeClr val="bg1"/>
                </a:solidFill>
              </a:rPr>
              <a:t>paidAt</a:t>
            </a:r>
            <a:r>
              <a:rPr kumimoji="1" lang="en-US" altLang="zh-CN">
                <a:solidFill>
                  <a:schemeClr val="bg1"/>
                </a:solidFill>
              </a:rPr>
              <a:t>:</a:t>
            </a:r>
            <a:r>
              <a:rPr kumimoji="1" lang="zh-CN" altLang="en-US">
                <a:solidFill>
                  <a:schemeClr val="bg1"/>
                </a:solidFill>
              </a:rPr>
              <a:t> </a:t>
            </a:r>
            <a:r>
              <a:rPr kumimoji="1" lang="en-US" altLang="zh-CN">
                <a:solidFill>
                  <a:schemeClr val="bg1"/>
                </a:solidFill>
              </a:rPr>
              <a:t>“29 Apr, 2022”</a:t>
            </a:r>
          </a:p>
          <a:p>
            <a:r>
              <a:rPr kumimoji="1" lang="en-US" altLang="zh-CN">
                <a:solidFill>
                  <a:schemeClr val="bg1"/>
                </a:solidFill>
              </a:rPr>
              <a:t>}</a:t>
            </a:r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F85A1CDF-5CE6-7D46-99C8-59A52AD58FFC}"/>
              </a:ext>
            </a:extLst>
          </p:cNvPr>
          <p:cNvSpPr/>
          <p:nvPr/>
        </p:nvSpPr>
        <p:spPr>
          <a:xfrm>
            <a:off x="549662" y="3942187"/>
            <a:ext cx="1629508" cy="4337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/>
              <a:t>REVIEWS</a:t>
            </a:r>
            <a:endParaRPr kumimoji="1" lang="zh-CN" altLang="en-US" b="1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035E17A-21D0-7049-8439-7DCF3F4B9BB3}"/>
              </a:ext>
            </a:extLst>
          </p:cNvPr>
          <p:cNvSpPr txBox="1"/>
          <p:nvPr/>
        </p:nvSpPr>
        <p:spPr>
          <a:xfrm>
            <a:off x="549662" y="4375941"/>
            <a:ext cx="347723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solidFill>
                  <a:schemeClr val="bg1"/>
                </a:solidFill>
              </a:rPr>
              <a:t>{</a:t>
            </a:r>
          </a:p>
          <a:p>
            <a:r>
              <a:rPr kumimoji="1" lang="en-US" altLang="zh-CN">
                <a:solidFill>
                  <a:schemeClr val="bg1"/>
                </a:solidFill>
              </a:rPr>
              <a:t>    _id: </a:t>
            </a:r>
            <a:r>
              <a:rPr kumimoji="1" lang="en-US" altLang="zh-CN" err="1">
                <a:solidFill>
                  <a:schemeClr val="bg1"/>
                </a:solidFill>
              </a:rPr>
              <a:t>ObjectId</a:t>
            </a:r>
            <a:r>
              <a:rPr kumimoji="1" lang="en-US" altLang="zh-CN">
                <a:solidFill>
                  <a:schemeClr val="bg1"/>
                </a:solidFill>
              </a:rPr>
              <a:t>(“REVIEW1”),</a:t>
            </a:r>
          </a:p>
          <a:p>
            <a:r>
              <a:rPr kumimoji="1" lang="en-US" altLang="zh-CN">
                <a:solidFill>
                  <a:schemeClr val="bg1"/>
                </a:solidFill>
              </a:rPr>
              <a:t>    user: </a:t>
            </a:r>
            <a:r>
              <a:rPr kumimoji="1" lang="en-US" altLang="zh-CN" err="1">
                <a:solidFill>
                  <a:schemeClr val="bg1"/>
                </a:solidFill>
              </a:rPr>
              <a:t>ObjectId</a:t>
            </a:r>
            <a:r>
              <a:rPr kumimoji="1" lang="en-US" altLang="zh-CN">
                <a:solidFill>
                  <a:schemeClr val="bg1"/>
                </a:solidFill>
              </a:rPr>
              <a:t>(“USER1”),</a:t>
            </a:r>
          </a:p>
          <a:p>
            <a:r>
              <a:rPr kumimoji="1" lang="en-US" altLang="zh-CN">
                <a:solidFill>
                  <a:schemeClr val="bg1"/>
                </a:solidFill>
              </a:rPr>
              <a:t> </a:t>
            </a:r>
            <a:r>
              <a:rPr kumimoji="1" lang="zh-CN" altLang="en-US">
                <a:solidFill>
                  <a:schemeClr val="bg1"/>
                </a:solidFill>
              </a:rPr>
              <a:t>   </a:t>
            </a:r>
            <a:r>
              <a:rPr kumimoji="1" lang="en-US" altLang="zh-CN">
                <a:solidFill>
                  <a:schemeClr val="bg1"/>
                </a:solidFill>
              </a:rPr>
              <a:t>product: </a:t>
            </a:r>
            <a:r>
              <a:rPr kumimoji="1" lang="en-US" altLang="zh-CN" err="1">
                <a:solidFill>
                  <a:schemeClr val="bg1"/>
                </a:solidFill>
              </a:rPr>
              <a:t>ObjectId</a:t>
            </a:r>
            <a:r>
              <a:rPr kumimoji="1" lang="en-US" altLang="zh-CN">
                <a:solidFill>
                  <a:schemeClr val="bg1"/>
                </a:solidFill>
              </a:rPr>
              <a:t>(“PRODUCT1”),</a:t>
            </a:r>
          </a:p>
          <a:p>
            <a:r>
              <a:rPr kumimoji="1" lang="en-US" altLang="zh-CN">
                <a:solidFill>
                  <a:schemeClr val="bg1"/>
                </a:solidFill>
              </a:rPr>
              <a:t>    rating: 4,</a:t>
            </a:r>
          </a:p>
          <a:p>
            <a:r>
              <a:rPr kumimoji="1" lang="zh-CN" altLang="en-US">
                <a:solidFill>
                  <a:schemeClr val="bg1"/>
                </a:solidFill>
              </a:rPr>
              <a:t>    </a:t>
            </a:r>
            <a:r>
              <a:rPr kumimoji="1" lang="en-US" altLang="zh-CN">
                <a:solidFill>
                  <a:schemeClr val="bg1"/>
                </a:solidFill>
              </a:rPr>
              <a:t>review:</a:t>
            </a:r>
            <a:r>
              <a:rPr kumimoji="1" lang="zh-CN" altLang="en-US">
                <a:solidFill>
                  <a:schemeClr val="bg1"/>
                </a:solidFill>
              </a:rPr>
              <a:t> </a:t>
            </a:r>
            <a:r>
              <a:rPr kumimoji="1" lang="en-US" altLang="zh-CN">
                <a:solidFill>
                  <a:schemeClr val="bg1"/>
                </a:solidFill>
              </a:rPr>
              <a:t>“Awesome!”</a:t>
            </a:r>
          </a:p>
          <a:p>
            <a:r>
              <a:rPr kumimoji="1" lang="en-US" altLang="zh-CN">
                <a:solidFill>
                  <a:schemeClr val="bg1"/>
                </a:solidFill>
              </a:rPr>
              <a:t>}</a:t>
            </a:r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2616BD41-3377-BA4C-AE39-C357621CF4AA}"/>
              </a:ext>
            </a:extLst>
          </p:cNvPr>
          <p:cNvSpPr/>
          <p:nvPr/>
        </p:nvSpPr>
        <p:spPr>
          <a:xfrm>
            <a:off x="4696608" y="82067"/>
            <a:ext cx="1629508" cy="4337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/>
              <a:t>PRODUCTS</a:t>
            </a:r>
            <a:endParaRPr kumimoji="1" lang="zh-CN" altLang="en-US" b="1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8CEE9EF-11DC-5340-B8D9-289A3FD7480E}"/>
              </a:ext>
            </a:extLst>
          </p:cNvPr>
          <p:cNvSpPr txBox="1"/>
          <p:nvPr/>
        </p:nvSpPr>
        <p:spPr>
          <a:xfrm>
            <a:off x="4696608" y="515821"/>
            <a:ext cx="3057760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solidFill>
                  <a:schemeClr val="bg1"/>
                </a:solidFill>
              </a:rPr>
              <a:t>{</a:t>
            </a:r>
          </a:p>
          <a:p>
            <a:r>
              <a:rPr kumimoji="1" lang="en-US" altLang="zh-CN">
                <a:solidFill>
                  <a:schemeClr val="bg1"/>
                </a:solidFill>
              </a:rPr>
              <a:t>    _id: </a:t>
            </a:r>
            <a:r>
              <a:rPr kumimoji="1" lang="en-US" altLang="zh-CN" err="1">
                <a:solidFill>
                  <a:schemeClr val="bg1"/>
                </a:solidFill>
              </a:rPr>
              <a:t>ObjectId</a:t>
            </a:r>
            <a:r>
              <a:rPr kumimoji="1" lang="en-US" altLang="zh-CN">
                <a:solidFill>
                  <a:schemeClr val="bg1"/>
                </a:solidFill>
              </a:rPr>
              <a:t>(“PRODUCT1”),</a:t>
            </a:r>
          </a:p>
          <a:p>
            <a:r>
              <a:rPr kumimoji="1" lang="en-US" altLang="zh-CN">
                <a:solidFill>
                  <a:schemeClr val="bg1"/>
                </a:solidFill>
              </a:rPr>
              <a:t>    user: </a:t>
            </a:r>
            <a:r>
              <a:rPr kumimoji="1" lang="en-US" altLang="zh-CN" err="1">
                <a:solidFill>
                  <a:schemeClr val="bg1"/>
                </a:solidFill>
              </a:rPr>
              <a:t>ObjectId</a:t>
            </a:r>
            <a:r>
              <a:rPr kumimoji="1" lang="en-US" altLang="zh-CN">
                <a:solidFill>
                  <a:schemeClr val="bg1"/>
                </a:solidFill>
              </a:rPr>
              <a:t>(“USER1”),</a:t>
            </a:r>
          </a:p>
          <a:p>
            <a:r>
              <a:rPr kumimoji="1" lang="en-US" altLang="zh-CN">
                <a:solidFill>
                  <a:schemeClr val="bg1"/>
                </a:solidFill>
              </a:rPr>
              <a:t> </a:t>
            </a:r>
            <a:r>
              <a:rPr kumimoji="1" lang="zh-CN" altLang="en-US">
                <a:solidFill>
                  <a:schemeClr val="bg1"/>
                </a:solidFill>
              </a:rPr>
              <a:t>   </a:t>
            </a:r>
            <a:r>
              <a:rPr kumimoji="1" lang="en-US" altLang="zh-CN">
                <a:solidFill>
                  <a:schemeClr val="bg1"/>
                </a:solidFill>
              </a:rPr>
              <a:t>name: “</a:t>
            </a:r>
            <a:r>
              <a:rPr kumimoji="1" lang="en-US" altLang="zh-CN" err="1">
                <a:solidFill>
                  <a:schemeClr val="bg1"/>
                </a:solidFill>
              </a:rPr>
              <a:t>DayZ</a:t>
            </a:r>
            <a:r>
              <a:rPr kumimoji="1" lang="en-US" altLang="zh-CN">
                <a:solidFill>
                  <a:schemeClr val="bg1"/>
                </a:solidFill>
              </a:rPr>
              <a:t>”,</a:t>
            </a:r>
          </a:p>
          <a:p>
            <a:r>
              <a:rPr kumimoji="1" lang="zh-CN" altLang="en-US">
                <a:solidFill>
                  <a:schemeClr val="bg1"/>
                </a:solidFill>
              </a:rPr>
              <a:t>    </a:t>
            </a:r>
            <a:r>
              <a:rPr kumimoji="1" lang="en-US" altLang="zh-CN">
                <a:solidFill>
                  <a:schemeClr val="bg1"/>
                </a:solidFill>
              </a:rPr>
              <a:t>cover: “</a:t>
            </a:r>
            <a:r>
              <a:rPr kumimoji="1" lang="en-US" altLang="zh-CN" err="1">
                <a:solidFill>
                  <a:schemeClr val="bg1"/>
                </a:solidFill>
              </a:rPr>
              <a:t>cover.jpg</a:t>
            </a:r>
            <a:r>
              <a:rPr kumimoji="1" lang="en-US" altLang="zh-CN">
                <a:solidFill>
                  <a:schemeClr val="bg1"/>
                </a:solidFill>
              </a:rPr>
              <a:t>”,</a:t>
            </a:r>
          </a:p>
          <a:p>
            <a:r>
              <a:rPr kumimoji="1" lang="zh-CN" altLang="en-US">
                <a:solidFill>
                  <a:schemeClr val="bg1"/>
                </a:solidFill>
              </a:rPr>
              <a:t>    </a:t>
            </a:r>
            <a:r>
              <a:rPr kumimoji="1" lang="en-US" altLang="zh-CN">
                <a:solidFill>
                  <a:schemeClr val="bg1"/>
                </a:solidFill>
              </a:rPr>
              <a:t>tag: “Zombies”,</a:t>
            </a:r>
          </a:p>
          <a:p>
            <a:r>
              <a:rPr kumimoji="1" lang="zh-CN" altLang="en-US">
                <a:solidFill>
                  <a:schemeClr val="bg1"/>
                </a:solidFill>
              </a:rPr>
              <a:t>    </a:t>
            </a:r>
            <a:r>
              <a:rPr kumimoji="1" lang="en-US" altLang="zh-CN" err="1">
                <a:solidFill>
                  <a:schemeClr val="bg1"/>
                </a:solidFill>
              </a:rPr>
              <a:t>releasedate</a:t>
            </a:r>
            <a:r>
              <a:rPr kumimoji="1" lang="en-US" altLang="zh-CN">
                <a:solidFill>
                  <a:schemeClr val="bg1"/>
                </a:solidFill>
              </a:rPr>
              <a:t>: “13 Dec, 2018”,</a:t>
            </a:r>
          </a:p>
          <a:p>
            <a:r>
              <a:rPr kumimoji="1" lang="zh-CN" altLang="en-US">
                <a:solidFill>
                  <a:schemeClr val="bg1"/>
                </a:solidFill>
              </a:rPr>
              <a:t>    </a:t>
            </a:r>
            <a:r>
              <a:rPr kumimoji="1" lang="en-US" altLang="zh-CN">
                <a:solidFill>
                  <a:schemeClr val="bg1"/>
                </a:solidFill>
              </a:rPr>
              <a:t>category: “Action”,</a:t>
            </a:r>
          </a:p>
          <a:p>
            <a:r>
              <a:rPr kumimoji="1" lang="zh-CN" altLang="en-US">
                <a:solidFill>
                  <a:schemeClr val="bg1"/>
                </a:solidFill>
              </a:rPr>
              <a:t>    </a:t>
            </a:r>
            <a:r>
              <a:rPr kumimoji="1" lang="en-US" altLang="zh-CN">
                <a:solidFill>
                  <a:schemeClr val="bg1"/>
                </a:solidFill>
              </a:rPr>
              <a:t>......</a:t>
            </a:r>
          </a:p>
          <a:p>
            <a:r>
              <a:rPr kumimoji="1" lang="zh-CN" altLang="en-US">
                <a:solidFill>
                  <a:schemeClr val="bg1"/>
                </a:solidFill>
              </a:rPr>
              <a:t>    </a:t>
            </a:r>
            <a:r>
              <a:rPr kumimoji="1" lang="en-US" altLang="zh-CN">
                <a:solidFill>
                  <a:schemeClr val="bg1"/>
                </a:solidFill>
              </a:rPr>
              <a:t>price: 71.08,</a:t>
            </a:r>
          </a:p>
          <a:p>
            <a:r>
              <a:rPr kumimoji="1" lang="zh-CN" altLang="en-US">
                <a:solidFill>
                  <a:schemeClr val="bg1"/>
                </a:solidFill>
              </a:rPr>
              <a:t>    </a:t>
            </a:r>
            <a:r>
              <a:rPr kumimoji="1" lang="en-US" altLang="zh-CN" err="1">
                <a:solidFill>
                  <a:schemeClr val="bg1"/>
                </a:solidFill>
              </a:rPr>
              <a:t>countInStock</a:t>
            </a:r>
            <a:r>
              <a:rPr kumimoji="1" lang="en-US" altLang="zh-CN">
                <a:solidFill>
                  <a:schemeClr val="bg1"/>
                </a:solidFill>
              </a:rPr>
              <a:t>: 99,</a:t>
            </a:r>
          </a:p>
          <a:p>
            <a:r>
              <a:rPr kumimoji="1" lang="zh-CN" altLang="en-US">
                <a:solidFill>
                  <a:schemeClr val="bg1"/>
                </a:solidFill>
              </a:rPr>
              <a:t>    </a:t>
            </a:r>
            <a:r>
              <a:rPr kumimoji="1" lang="en-US" altLang="zh-CN">
                <a:solidFill>
                  <a:schemeClr val="bg1"/>
                </a:solidFill>
              </a:rPr>
              <a:t>rating: 3.9,</a:t>
            </a:r>
          </a:p>
          <a:p>
            <a:r>
              <a:rPr kumimoji="1" lang="zh-CN" altLang="en-US">
                <a:solidFill>
                  <a:schemeClr val="bg1"/>
                </a:solidFill>
              </a:rPr>
              <a:t>    </a:t>
            </a:r>
            <a:r>
              <a:rPr kumimoji="1" lang="en-US" altLang="zh-CN" err="1">
                <a:solidFill>
                  <a:schemeClr val="bg1"/>
                </a:solidFill>
              </a:rPr>
              <a:t>numReviews</a:t>
            </a:r>
            <a:r>
              <a:rPr kumimoji="1" lang="en-US" altLang="zh-CN">
                <a:solidFill>
                  <a:schemeClr val="bg1"/>
                </a:solidFill>
              </a:rPr>
              <a:t>: 10,</a:t>
            </a:r>
          </a:p>
          <a:p>
            <a:r>
              <a:rPr kumimoji="1" lang="zh-CN" altLang="en-US">
                <a:solidFill>
                  <a:schemeClr val="bg1"/>
                </a:solidFill>
              </a:rPr>
              <a:t>    </a:t>
            </a:r>
            <a:r>
              <a:rPr kumimoji="1" lang="en-US" altLang="zh-CN">
                <a:solidFill>
                  <a:schemeClr val="bg1"/>
                </a:solidFill>
              </a:rPr>
              <a:t>reviews:</a:t>
            </a:r>
            <a:r>
              <a:rPr kumimoji="1" lang="zh-CN" altLang="en-US">
                <a:solidFill>
                  <a:schemeClr val="bg1"/>
                </a:solidFill>
              </a:rPr>
              <a:t> </a:t>
            </a:r>
            <a:r>
              <a:rPr kumimoji="1" lang="en-US" altLang="zh-CN">
                <a:solidFill>
                  <a:schemeClr val="bg1"/>
                </a:solidFill>
              </a:rPr>
              <a:t>[</a:t>
            </a:r>
          </a:p>
          <a:p>
            <a:r>
              <a:rPr kumimoji="1" lang="zh-CN" altLang="en-US">
                <a:solidFill>
                  <a:schemeClr val="bg1"/>
                </a:solidFill>
              </a:rPr>
              <a:t>        </a:t>
            </a:r>
            <a:r>
              <a:rPr kumimoji="1" lang="en-US" altLang="zh-CN">
                <a:solidFill>
                  <a:schemeClr val="bg1"/>
                </a:solidFill>
              </a:rPr>
              <a:t>{</a:t>
            </a:r>
          </a:p>
          <a:p>
            <a:r>
              <a:rPr kumimoji="1" lang="zh-CN" altLang="en-US">
                <a:solidFill>
                  <a:schemeClr val="bg1"/>
                </a:solidFill>
              </a:rPr>
              <a:t>        </a:t>
            </a:r>
            <a:r>
              <a:rPr kumimoji="1" lang="en-US" altLang="zh-CN">
                <a:solidFill>
                  <a:schemeClr val="bg1"/>
                </a:solidFill>
              </a:rPr>
              <a:t>user:</a:t>
            </a:r>
            <a:r>
              <a:rPr kumimoji="1" lang="zh-CN" altLang="en-US">
                <a:solidFill>
                  <a:schemeClr val="bg1"/>
                </a:solidFill>
              </a:rPr>
              <a:t> </a:t>
            </a:r>
            <a:r>
              <a:rPr kumimoji="1" lang="en-US" altLang="zh-CN" err="1">
                <a:solidFill>
                  <a:schemeClr val="bg1"/>
                </a:solidFill>
              </a:rPr>
              <a:t>ObjectId</a:t>
            </a:r>
            <a:r>
              <a:rPr kumimoji="1" lang="en-US" altLang="zh-CN">
                <a:solidFill>
                  <a:schemeClr val="bg1"/>
                </a:solidFill>
              </a:rPr>
              <a:t>(“USER1”),</a:t>
            </a:r>
          </a:p>
          <a:p>
            <a:r>
              <a:rPr kumimoji="1" lang="zh-CN" altLang="en-US">
                <a:solidFill>
                  <a:schemeClr val="bg1"/>
                </a:solidFill>
              </a:rPr>
              <a:t>        </a:t>
            </a:r>
            <a:r>
              <a:rPr kumimoji="1" lang="en-US" altLang="zh-CN">
                <a:solidFill>
                  <a:schemeClr val="bg1"/>
                </a:solidFill>
              </a:rPr>
              <a:t>username:</a:t>
            </a:r>
            <a:r>
              <a:rPr kumimoji="1" lang="zh-CN" altLang="en-US">
                <a:solidFill>
                  <a:schemeClr val="bg1"/>
                </a:solidFill>
              </a:rPr>
              <a:t> </a:t>
            </a:r>
            <a:r>
              <a:rPr kumimoji="1" lang="en-US" altLang="zh-CN">
                <a:solidFill>
                  <a:schemeClr val="bg1"/>
                </a:solidFill>
              </a:rPr>
              <a:t>“Admin”,</a:t>
            </a:r>
          </a:p>
          <a:p>
            <a:r>
              <a:rPr kumimoji="1" lang="zh-CN" altLang="en-US">
                <a:solidFill>
                  <a:schemeClr val="bg1"/>
                </a:solidFill>
              </a:rPr>
              <a:t>        </a:t>
            </a:r>
            <a:r>
              <a:rPr kumimoji="1" lang="en-US" altLang="zh-CN">
                <a:solidFill>
                  <a:schemeClr val="bg1"/>
                </a:solidFill>
              </a:rPr>
              <a:t>rating: 4,</a:t>
            </a:r>
          </a:p>
          <a:p>
            <a:r>
              <a:rPr kumimoji="1" lang="zh-CN" altLang="en-US">
                <a:solidFill>
                  <a:schemeClr val="bg1"/>
                </a:solidFill>
              </a:rPr>
              <a:t>        </a:t>
            </a:r>
            <a:r>
              <a:rPr kumimoji="1" lang="en-US" altLang="zh-CN">
                <a:solidFill>
                  <a:schemeClr val="bg1"/>
                </a:solidFill>
              </a:rPr>
              <a:t>review:</a:t>
            </a:r>
            <a:r>
              <a:rPr kumimoji="1" lang="zh-CN" altLang="en-US">
                <a:solidFill>
                  <a:schemeClr val="bg1"/>
                </a:solidFill>
              </a:rPr>
              <a:t> </a:t>
            </a:r>
            <a:r>
              <a:rPr kumimoji="1" lang="en-US" altLang="zh-CN">
                <a:solidFill>
                  <a:schemeClr val="bg1"/>
                </a:solidFill>
              </a:rPr>
              <a:t>“Awesome!”</a:t>
            </a:r>
          </a:p>
          <a:p>
            <a:r>
              <a:rPr kumimoji="1" lang="zh-CN" altLang="en-US">
                <a:solidFill>
                  <a:schemeClr val="bg1"/>
                </a:solidFill>
              </a:rPr>
              <a:t>        </a:t>
            </a:r>
            <a:r>
              <a:rPr kumimoji="1" lang="en-US" altLang="zh-CN">
                <a:solidFill>
                  <a:schemeClr val="bg1"/>
                </a:solidFill>
              </a:rPr>
              <a:t>}</a:t>
            </a:r>
          </a:p>
          <a:p>
            <a:r>
              <a:rPr kumimoji="1" lang="zh-CN" altLang="en-US">
                <a:solidFill>
                  <a:schemeClr val="bg1"/>
                </a:solidFill>
              </a:rPr>
              <a:t>    </a:t>
            </a:r>
            <a:r>
              <a:rPr kumimoji="1" lang="en-US" altLang="zh-CN">
                <a:solidFill>
                  <a:schemeClr val="bg1"/>
                </a:solidFill>
              </a:rPr>
              <a:t>]</a:t>
            </a:r>
          </a:p>
          <a:p>
            <a:r>
              <a:rPr kumimoji="1" lang="en-US" altLang="zh-CN">
                <a:solidFill>
                  <a:schemeClr val="bg1"/>
                </a:solidFill>
              </a:rPr>
              <a:t>}</a:t>
            </a:r>
            <a:endParaRPr kumimoji="1" lang="zh-CN" altLang="en-US">
              <a:solidFill>
                <a:schemeClr val="bg1"/>
              </a:solidFill>
            </a:endParaRPr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2172625A-7894-9649-9130-AD3E152C3B6C}"/>
              </a:ext>
            </a:extLst>
          </p:cNvPr>
          <p:cNvCxnSpPr>
            <a:cxnSpLocks/>
          </p:cNvCxnSpPr>
          <p:nvPr/>
        </p:nvCxnSpPr>
        <p:spPr>
          <a:xfrm flipV="1">
            <a:off x="3971817" y="949575"/>
            <a:ext cx="981476" cy="4298029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AA5DB446-37FC-2446-BC31-5D8E128A0ECD}"/>
              </a:ext>
            </a:extLst>
          </p:cNvPr>
          <p:cNvCxnSpPr>
            <a:cxnSpLocks/>
          </p:cNvCxnSpPr>
          <p:nvPr/>
        </p:nvCxnSpPr>
        <p:spPr>
          <a:xfrm flipH="1" flipV="1">
            <a:off x="7600950" y="1043354"/>
            <a:ext cx="1308882" cy="1113692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C9EE0D93-78A8-A541-A67D-8B0686A88838}"/>
              </a:ext>
            </a:extLst>
          </p:cNvPr>
          <p:cNvCxnSpPr>
            <a:cxnSpLocks/>
          </p:cNvCxnSpPr>
          <p:nvPr/>
        </p:nvCxnSpPr>
        <p:spPr>
          <a:xfrm flipH="1">
            <a:off x="3116273" y="1322397"/>
            <a:ext cx="5599193" cy="588466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6A7A6E19-3C34-144C-B512-F25CD179A7F1}"/>
              </a:ext>
            </a:extLst>
          </p:cNvPr>
          <p:cNvCxnSpPr>
            <a:cxnSpLocks/>
          </p:cNvCxnSpPr>
          <p:nvPr/>
        </p:nvCxnSpPr>
        <p:spPr>
          <a:xfrm flipH="1">
            <a:off x="3000375" y="1273604"/>
            <a:ext cx="1952918" cy="554588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7B9C0CAE-67D2-E249-93DD-95ABE439CEE5}"/>
              </a:ext>
            </a:extLst>
          </p:cNvPr>
          <p:cNvCxnSpPr>
            <a:cxnSpLocks/>
          </p:cNvCxnSpPr>
          <p:nvPr/>
        </p:nvCxnSpPr>
        <p:spPr>
          <a:xfrm flipH="1" flipV="1">
            <a:off x="3119346" y="1988293"/>
            <a:ext cx="2036770" cy="2865061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02691803-FAB2-D145-921A-0BCE600AB42B}"/>
              </a:ext>
            </a:extLst>
          </p:cNvPr>
          <p:cNvCxnSpPr>
            <a:cxnSpLocks/>
          </p:cNvCxnSpPr>
          <p:nvPr/>
        </p:nvCxnSpPr>
        <p:spPr>
          <a:xfrm flipV="1">
            <a:off x="3047389" y="2028829"/>
            <a:ext cx="0" cy="3000981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74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1155" y="130175"/>
            <a:ext cx="20205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 dirty="0">
                <a:solidFill>
                  <a:schemeClr val="bg1">
                    <a:lumMod val="95000"/>
                  </a:schemeClr>
                </a:solidFill>
                <a:sym typeface="+mn-ea"/>
              </a:rPr>
              <a:t>Demo</a:t>
            </a:r>
          </a:p>
        </p:txBody>
      </p:sp>
      <p:pic>
        <p:nvPicPr>
          <p:cNvPr id="4" name="在线媒体 3" descr="game-online-store website presentation">
            <a:hlinkClick r:id="" action="ppaction://media"/>
            <a:extLst>
              <a:ext uri="{FF2B5EF4-FFF2-40B4-BE49-F238E27FC236}">
                <a16:creationId xmlns:a16="http://schemas.microsoft.com/office/drawing/2014/main" id="{20B0DAB6-96FC-5E43-ABB1-0F37A1B8A07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39036" y="762546"/>
            <a:ext cx="10713929" cy="60533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1155" y="130175"/>
            <a:ext cx="1011555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chemeClr val="bg1">
                    <a:lumMod val="95000"/>
                  </a:schemeClr>
                </a:solidFill>
                <a:sym typeface="+mn-ea"/>
              </a:rPr>
              <a:t>Reflection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A45C63-41E1-2B4F-B0E7-03CB4A0DE169}"/>
              </a:ext>
            </a:extLst>
          </p:cNvPr>
          <p:cNvSpPr txBox="1"/>
          <p:nvPr/>
        </p:nvSpPr>
        <p:spPr>
          <a:xfrm>
            <a:off x="7256586" y="1225241"/>
            <a:ext cx="429777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b="1">
                <a:solidFill>
                  <a:schemeClr val="bg1"/>
                </a:solidFill>
              </a:rPr>
              <a:t>We are proud of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solidFill>
                  <a:schemeClr val="bg1"/>
                </a:solidFill>
              </a:rPr>
              <a:t>UI</a:t>
            </a:r>
            <a:r>
              <a:rPr kumimoji="1" lang="zh-CN" altLang="en-US" sz="2800">
                <a:solidFill>
                  <a:schemeClr val="bg1"/>
                </a:solidFill>
              </a:rPr>
              <a:t> </a:t>
            </a:r>
            <a:r>
              <a:rPr kumimoji="1" lang="en-US" altLang="zh-CN" sz="2800">
                <a:solidFill>
                  <a:schemeClr val="bg1"/>
                </a:solidFill>
              </a:rPr>
              <a:t>design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solidFill>
                  <a:schemeClr val="bg1"/>
                </a:solidFill>
              </a:rPr>
              <a:t>React</a:t>
            </a:r>
            <a:r>
              <a:rPr kumimoji="1" lang="zh-CN" altLang="en-US" sz="2800">
                <a:solidFill>
                  <a:schemeClr val="bg1"/>
                </a:solidFill>
              </a:rPr>
              <a:t> </a:t>
            </a:r>
            <a:r>
              <a:rPr kumimoji="1" lang="en-US" altLang="zh-CN" sz="2800">
                <a:solidFill>
                  <a:schemeClr val="bg1"/>
                </a:solidFill>
              </a:rPr>
              <a:t>Helmet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solidFill>
                  <a:schemeClr val="bg1"/>
                </a:solidFill>
              </a:rPr>
              <a:t>React</a:t>
            </a:r>
            <a:r>
              <a:rPr kumimoji="1" lang="zh-CN" altLang="en-US" sz="2800">
                <a:solidFill>
                  <a:schemeClr val="bg1"/>
                </a:solidFill>
              </a:rPr>
              <a:t> </a:t>
            </a:r>
            <a:r>
              <a:rPr kumimoji="1" lang="en-US" altLang="zh-CN" sz="2800">
                <a:solidFill>
                  <a:schemeClr val="bg1"/>
                </a:solidFill>
              </a:rPr>
              <a:t>Bootstrap</a:t>
            </a:r>
            <a:r>
              <a:rPr kumimoji="1" lang="zh-CN" altLang="en-US" sz="2800">
                <a:solidFill>
                  <a:schemeClr val="bg1"/>
                </a:solidFill>
              </a:rPr>
              <a:t> </a:t>
            </a:r>
            <a:r>
              <a:rPr kumimoji="1" lang="en-US" altLang="zh-CN" sz="2800">
                <a:solidFill>
                  <a:schemeClr val="bg1"/>
                </a:solidFill>
              </a:rPr>
              <a:t>-</a:t>
            </a:r>
            <a:r>
              <a:rPr kumimoji="1" lang="zh-CN" altLang="en-US" sz="2800">
                <a:solidFill>
                  <a:schemeClr val="bg1"/>
                </a:solidFill>
              </a:rPr>
              <a:t> </a:t>
            </a:r>
            <a:r>
              <a:rPr kumimoji="1" lang="en-US" altLang="zh-CN" sz="2800">
                <a:solidFill>
                  <a:schemeClr val="bg1"/>
                </a:solidFill>
              </a:rPr>
              <a:t>Tabs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solidFill>
                  <a:schemeClr val="bg1"/>
                </a:solidFill>
              </a:rPr>
              <a:t>Redux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28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b="1">
                <a:solidFill>
                  <a:schemeClr val="bg1"/>
                </a:solidFill>
              </a:rPr>
              <a:t>Challenging</a:t>
            </a:r>
            <a:r>
              <a:rPr kumimoji="1" lang="zh-CN" altLang="en-US" sz="2800" b="1">
                <a:solidFill>
                  <a:schemeClr val="bg1"/>
                </a:solidFill>
              </a:rPr>
              <a:t> </a:t>
            </a:r>
            <a:r>
              <a:rPr kumimoji="1" lang="en-US" altLang="zh-CN" sz="2800" b="1">
                <a:solidFill>
                  <a:schemeClr val="bg1"/>
                </a:solidFill>
              </a:rPr>
              <a:t>part</a:t>
            </a:r>
            <a:r>
              <a:rPr kumimoji="1" lang="zh-CN" altLang="en-US" sz="2800" b="1">
                <a:solidFill>
                  <a:schemeClr val="bg1"/>
                </a:solidFill>
              </a:rPr>
              <a:t> </a:t>
            </a:r>
            <a:endParaRPr kumimoji="1" lang="en-US" altLang="zh-CN" sz="2800" b="1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solidFill>
                  <a:schemeClr val="bg1"/>
                </a:solidFill>
              </a:rPr>
              <a:t>Redux</a:t>
            </a:r>
            <a:r>
              <a:rPr kumimoji="1" lang="zh-CN" altLang="en-US" sz="2800">
                <a:solidFill>
                  <a:schemeClr val="bg1"/>
                </a:solidFill>
              </a:rPr>
              <a:t> </a:t>
            </a:r>
            <a:r>
              <a:rPr kumimoji="1" lang="en-US" altLang="zh-CN" sz="2800">
                <a:solidFill>
                  <a:schemeClr val="bg1"/>
                </a:solidFill>
              </a:rPr>
              <a:t>test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CFC397-605A-3645-AA34-CB6A28048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38" y="1104532"/>
            <a:ext cx="5220000" cy="263088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A94E442-D158-EB4F-8F49-45A117633E4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4000"/>
          </a:blip>
          <a:stretch>
            <a:fillRect/>
          </a:stretch>
        </p:blipFill>
        <p:spPr>
          <a:xfrm>
            <a:off x="637638" y="4175126"/>
            <a:ext cx="5220000" cy="1832019"/>
          </a:xfrm>
          <a:prstGeom prst="rect">
            <a:avLst/>
          </a:prstGeom>
          <a:effectLst>
            <a:softEdge rad="12700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1155" y="130175"/>
            <a:ext cx="1156525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chemeClr val="bg1">
                    <a:lumMod val="95000"/>
                  </a:schemeClr>
                </a:solidFill>
                <a:sym typeface="+mn-ea"/>
              </a:rPr>
              <a:t>What would you do next </a:t>
            </a:r>
          </a:p>
          <a:p>
            <a:r>
              <a:rPr lang="en-US" altLang="zh-CN" sz="4200" b="1">
                <a:solidFill>
                  <a:schemeClr val="bg1">
                    <a:lumMod val="95000"/>
                  </a:schemeClr>
                </a:solidFill>
                <a:sym typeface="+mn-ea"/>
              </a:rPr>
              <a:t>if you would continue this project?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2D7E3F-19D2-E0A7-5C5A-41A9931A31C3}"/>
              </a:ext>
            </a:extLst>
          </p:cNvPr>
          <p:cNvSpPr txBox="1"/>
          <p:nvPr/>
        </p:nvSpPr>
        <p:spPr>
          <a:xfrm>
            <a:off x="2111025" y="2155090"/>
            <a:ext cx="851008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altLang="ja-JP" sz="3600">
                <a:solidFill>
                  <a:schemeClr val="bg1"/>
                </a:solidFill>
                <a:ea typeface="ＭＳ Ｐゴシック"/>
                <a:cs typeface="Calibri"/>
              </a:rPr>
              <a:t>Implement</a:t>
            </a:r>
            <a:r>
              <a:rPr lang="zh-CN" altLang="en-US" sz="3600">
                <a:solidFill>
                  <a:schemeClr val="bg1"/>
                </a:solidFill>
                <a:ea typeface="ＭＳ Ｐゴシック"/>
                <a:cs typeface="Calibri"/>
              </a:rPr>
              <a:t> </a:t>
            </a:r>
            <a:r>
              <a:rPr lang="en-US" altLang="zh-CN" sz="3600">
                <a:solidFill>
                  <a:schemeClr val="bg1"/>
                </a:solidFill>
                <a:ea typeface="ＭＳ Ｐゴシック"/>
                <a:cs typeface="Calibri"/>
              </a:rPr>
              <a:t>a</a:t>
            </a:r>
            <a:r>
              <a:rPr lang="en-US" altLang="ja-JP" sz="3600">
                <a:solidFill>
                  <a:schemeClr val="bg1"/>
                </a:solidFill>
                <a:ea typeface="ＭＳ Ｐゴシック"/>
                <a:cs typeface="Calibri"/>
              </a:rPr>
              <a:t>dministrator</a:t>
            </a:r>
            <a:r>
              <a:rPr lang="zh-CN" altLang="en-US" sz="3600">
                <a:solidFill>
                  <a:schemeClr val="bg1"/>
                </a:solidFill>
                <a:ea typeface="ＭＳ Ｐゴシック"/>
                <a:cs typeface="Calibri"/>
              </a:rPr>
              <a:t> </a:t>
            </a:r>
            <a:r>
              <a:rPr lang="en-US" altLang="zh-CN" sz="3600">
                <a:solidFill>
                  <a:schemeClr val="bg1"/>
                </a:solidFill>
                <a:ea typeface="ＭＳ Ｐゴシック"/>
                <a:cs typeface="Calibri"/>
              </a:rPr>
              <a:t>functionality</a:t>
            </a:r>
          </a:p>
          <a:p>
            <a:pPr marL="571500" indent="-571500">
              <a:buFont typeface="Arial"/>
              <a:buChar char="•"/>
            </a:pPr>
            <a:r>
              <a:rPr lang="en-US" altLang="zh-CN" sz="3600">
                <a:solidFill>
                  <a:schemeClr val="bg1"/>
                </a:solidFill>
                <a:ea typeface="ＭＳ Ｐゴシック"/>
                <a:cs typeface="Calibri"/>
              </a:rPr>
              <a:t>Optimize</a:t>
            </a:r>
            <a:r>
              <a:rPr lang="zh-CN" altLang="en-US" sz="3600">
                <a:solidFill>
                  <a:schemeClr val="bg1"/>
                </a:solidFill>
                <a:ea typeface="ＭＳ Ｐゴシック"/>
                <a:cs typeface="Calibri"/>
              </a:rPr>
              <a:t> </a:t>
            </a:r>
            <a:r>
              <a:rPr lang="en-US" altLang="zh-CN" sz="3600">
                <a:solidFill>
                  <a:schemeClr val="bg1"/>
                </a:solidFill>
                <a:ea typeface="ＭＳ Ｐゴシック"/>
                <a:cs typeface="Calibri"/>
              </a:rPr>
              <a:t>product</a:t>
            </a:r>
            <a:r>
              <a:rPr lang="zh-CN" altLang="en-US" sz="3600">
                <a:solidFill>
                  <a:schemeClr val="bg1"/>
                </a:solidFill>
                <a:ea typeface="ＭＳ Ｐゴシック"/>
                <a:cs typeface="Calibri"/>
              </a:rPr>
              <a:t> </a:t>
            </a:r>
            <a:r>
              <a:rPr lang="en-US" altLang="zh-CN" sz="3600">
                <a:solidFill>
                  <a:schemeClr val="bg1"/>
                </a:solidFill>
                <a:ea typeface="ＭＳ Ｐゴシック"/>
                <a:cs typeface="Calibri"/>
              </a:rPr>
              <a:t>images</a:t>
            </a:r>
            <a:r>
              <a:rPr lang="zh-CN" altLang="en-US" sz="3600">
                <a:solidFill>
                  <a:schemeClr val="bg1"/>
                </a:solidFill>
                <a:ea typeface="ＭＳ Ｐゴシック"/>
                <a:cs typeface="Calibri"/>
              </a:rPr>
              <a:t> </a:t>
            </a:r>
            <a:r>
              <a:rPr lang="en-US" altLang="zh-CN" sz="3600">
                <a:solidFill>
                  <a:schemeClr val="bg1"/>
                </a:solidFill>
                <a:ea typeface="ＭＳ Ｐゴシック"/>
                <a:cs typeface="Calibri"/>
              </a:rPr>
              <a:t>storage</a:t>
            </a:r>
          </a:p>
          <a:p>
            <a:pPr marL="571500" indent="-571500">
              <a:buFont typeface="Arial"/>
              <a:buChar char="•"/>
            </a:pPr>
            <a:r>
              <a:rPr lang="en-US" altLang="zh-CN" sz="3600">
                <a:solidFill>
                  <a:schemeClr val="bg1"/>
                </a:solidFill>
                <a:ea typeface="ＭＳ Ｐゴシック"/>
                <a:cs typeface="Calibri"/>
              </a:rPr>
              <a:t>Improve</a:t>
            </a:r>
            <a:r>
              <a:rPr lang="zh-CN" altLang="en-US" sz="3600">
                <a:solidFill>
                  <a:schemeClr val="bg1"/>
                </a:solidFill>
                <a:ea typeface="ＭＳ Ｐゴシック"/>
                <a:cs typeface="Calibri"/>
              </a:rPr>
              <a:t> </a:t>
            </a:r>
            <a:r>
              <a:rPr lang="en-US" altLang="zh-CN" sz="3600">
                <a:solidFill>
                  <a:schemeClr val="bg1"/>
                </a:solidFill>
                <a:ea typeface="ＭＳ Ｐゴシック"/>
                <a:cs typeface="Calibri"/>
              </a:rPr>
              <a:t>search</a:t>
            </a:r>
            <a:r>
              <a:rPr lang="zh-CN" altLang="en-US" sz="3600">
                <a:solidFill>
                  <a:schemeClr val="bg1"/>
                </a:solidFill>
                <a:ea typeface="ＭＳ Ｐゴシック"/>
                <a:cs typeface="Calibri"/>
              </a:rPr>
              <a:t> </a:t>
            </a:r>
            <a:r>
              <a:rPr lang="en-US" altLang="zh-CN" sz="3600">
                <a:solidFill>
                  <a:schemeClr val="bg1"/>
                </a:solidFill>
                <a:ea typeface="ＭＳ Ｐゴシック"/>
                <a:cs typeface="Calibri"/>
              </a:rPr>
              <a:t>functionality</a:t>
            </a:r>
          </a:p>
          <a:p>
            <a:pPr marL="571500" indent="-571500">
              <a:buFont typeface="Arial"/>
              <a:buChar char="•"/>
            </a:pPr>
            <a:r>
              <a:rPr lang="en-US" altLang="ja-JP" sz="3600">
                <a:solidFill>
                  <a:schemeClr val="bg1"/>
                </a:solidFill>
                <a:ea typeface="ＭＳ Ｐゴシック"/>
                <a:cs typeface="Calibri"/>
              </a:rPr>
              <a:t>Implement</a:t>
            </a:r>
            <a:r>
              <a:rPr lang="zh-CN" altLang="en-US" sz="3600">
                <a:solidFill>
                  <a:schemeClr val="bg1"/>
                </a:solidFill>
                <a:ea typeface="ＭＳ Ｐゴシック"/>
                <a:cs typeface="Calibri"/>
              </a:rPr>
              <a:t> </a:t>
            </a:r>
            <a:r>
              <a:rPr lang="en-US" altLang="zh-CN" sz="3600">
                <a:solidFill>
                  <a:schemeClr val="bg1"/>
                </a:solidFill>
                <a:ea typeface="ＭＳ Ｐゴシック"/>
                <a:cs typeface="Calibri"/>
              </a:rPr>
              <a:t>pagination</a:t>
            </a:r>
            <a:endParaRPr lang="en-US" altLang="ja-JP" sz="3600">
              <a:solidFill>
                <a:schemeClr val="bg1"/>
              </a:solidFill>
              <a:ea typeface="ＭＳ Ｐゴシック"/>
              <a:cs typeface="Calibri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mI3YTU5ZDY1Mjk3ZTUwMTBiMTlkZmFmY2Y5NTMwNzIifQ=="/>
</p:tagLst>
</file>

<file path=ppt/theme/theme1.xml><?xml version="1.0" encoding="utf-8"?>
<a:theme xmlns:a="http://schemas.openxmlformats.org/drawingml/2006/main" name="Office 主题">
  <a:themeElements>
    <a:clrScheme name="自定义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1F2F3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375</Words>
  <Application>Microsoft Office PowerPoint</Application>
  <PresentationFormat>Widescreen</PresentationFormat>
  <Paragraphs>93</Paragraphs>
  <Slides>7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Yellow</dc:creator>
  <cp:lastModifiedBy>Shi Shuai</cp:lastModifiedBy>
  <cp:revision>2</cp:revision>
  <dcterms:created xsi:type="dcterms:W3CDTF">2022-04-28T03:57:00Z</dcterms:created>
  <dcterms:modified xsi:type="dcterms:W3CDTF">2022-05-02T22:45:35Z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CBD3AAA74A7E47429CD916F32C4214F9</vt:lpwstr>
  </property>
  <property fmtid="{D5CDD505-2E9C-101B-9397-08002B2CF9AE}" pid="3" name="KSOProductBuildVer">
    <vt:lpwstr>2052-11.1.0.11636</vt:lpwstr>
  </property>
</Properties>
</file>